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2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64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6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5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78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5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69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59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134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11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1BE2-4579-4FDB-B8A7-A5250F26C936}" type="datetimeFigureOut">
              <a:rPr lang="sk-SK" smtClean="0"/>
              <a:t>28. 5. 2024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E19B-7AB8-46C9-8FA6-993BBAB38C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51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4817097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br>
              <a:rPr lang="sk-SK" sz="2400" b="1"/>
            </a:br>
            <a:br>
              <a:rPr lang="sk-SK" sz="2400" b="1"/>
            </a:br>
            <a:r>
              <a:rPr lang="sk-SK" sz="2000" b="1"/>
              <a:t>Neprojektové opatrenia Strategického plánu spoločnej poľnohospodárskej politiky </a:t>
            </a:r>
            <a:br>
              <a:rPr lang="sk-SK" sz="2000" b="1"/>
            </a:br>
            <a:br>
              <a:rPr lang="sk-SK" sz="2000" b="1"/>
            </a:br>
            <a:r>
              <a:rPr lang="sk-SK" sz="2000" b="1"/>
              <a:t>Žiadateľ : SANAGRO SENICA </a:t>
            </a:r>
            <a:r>
              <a:rPr lang="sk-SK" sz="2000" b="1" err="1"/>
              <a:t>s.r.o</a:t>
            </a:r>
            <a:r>
              <a:rPr lang="sk-SK" sz="2000" b="1"/>
              <a:t>.</a:t>
            </a:r>
            <a:br>
              <a:rPr lang="sk-SK" sz="2000" b="1"/>
            </a:br>
            <a:br>
              <a:rPr lang="sk-SK" sz="2000" b="1"/>
            </a:br>
            <a:r>
              <a:rPr lang="sk-SK" sz="2000" b="1"/>
              <a:t>Miesto : Senica, Horné Suroviny, Slovensko</a:t>
            </a:r>
            <a:br>
              <a:rPr lang="sk-SK" sz="2000" b="1"/>
            </a:br>
            <a:br>
              <a:rPr lang="sk-SK" sz="2000" b="1"/>
            </a:br>
            <a:r>
              <a:rPr lang="sk-SK" sz="2000" b="1"/>
              <a:t>Typ podpory : podpora na opatrene založenie </a:t>
            </a:r>
            <a:r>
              <a:rPr lang="sk-SK" sz="2000" b="1" err="1"/>
              <a:t>agrolesníckeho</a:t>
            </a:r>
            <a:r>
              <a:rPr lang="sk-SK" sz="2000" b="1"/>
              <a:t> systému na poľnohospodárskej ploche a na ochranu a údržbu drevín založeného </a:t>
            </a:r>
            <a:r>
              <a:rPr lang="sk-SK" sz="2000" b="1" err="1"/>
              <a:t>agrolesníckeho</a:t>
            </a:r>
            <a:r>
              <a:rPr lang="sk-SK" sz="2000" b="1"/>
              <a:t> systému</a:t>
            </a:r>
            <a:br>
              <a:rPr lang="sk-SK" sz="2000" b="1"/>
            </a:br>
            <a:br>
              <a:rPr lang="sk-SK" sz="2000" b="1"/>
            </a:br>
            <a:r>
              <a:rPr lang="sk-SK" sz="2000" b="1"/>
              <a:t>Zámer: Integrácia drevín s chovom sliepok vo voľnom výbehu (systém produkcie vajec)</a:t>
            </a:r>
            <a:br>
              <a:rPr lang="sk-SK" sz="2000" b="1"/>
            </a:br>
            <a:br>
              <a:rPr lang="sk-SK" sz="2000" b="1"/>
            </a:br>
            <a:r>
              <a:rPr lang="sk-SK" sz="2000" b="1"/>
              <a:t>Stav : založenie </a:t>
            </a:r>
            <a:r>
              <a:rPr lang="sk-SK" sz="2000" b="1" err="1"/>
              <a:t>agrolesníckeho</a:t>
            </a:r>
            <a:r>
              <a:rPr lang="sk-SK" sz="2000" b="1"/>
              <a:t> systému na trvalom trávnom poraste, </a:t>
            </a:r>
            <a:r>
              <a:rPr lang="sk-SK" sz="2000" b="1" err="1"/>
              <a:t>agrolesnícky</a:t>
            </a:r>
            <a:r>
              <a:rPr lang="sk-SK" sz="2000" b="1"/>
              <a:t> systém bol založený.</a:t>
            </a: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br>
              <a:rPr lang="sk-SK" sz="2000" b="1"/>
            </a:br>
            <a:endParaRPr lang="sk-SK" sz="2000"/>
          </a:p>
        </p:txBody>
      </p:sp>
    </p:spTree>
    <p:extLst>
      <p:ext uri="{BB962C8B-B14F-4D97-AF65-F5344CB8AC3E}">
        <p14:creationId xmlns:p14="http://schemas.microsoft.com/office/powerpoint/2010/main" val="6284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048"/>
            <a:ext cx="9144000" cy="61228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06818"/>
            <a:ext cx="9144000" cy="125013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sk-SK" sz="2400" b="1"/>
              <a:t>	Sliepky vo voľnom výbehu</a:t>
            </a:r>
            <a:br>
              <a:rPr lang="sk-SK" sz="2400"/>
            </a:br>
            <a:r>
              <a:rPr lang="sk-SK" sz="2400"/>
              <a:t>	Agrolesnícky systém bol navrhnutý ako súčasť prípravy na  </a:t>
            </a:r>
            <a:br>
              <a:rPr lang="sk-SK" sz="2400"/>
            </a:br>
            <a:r>
              <a:rPr lang="sk-SK" sz="2400"/>
              <a:t>	vybudovanie farmy pre sliepky vo voľnom výbehu. </a:t>
            </a:r>
            <a:br>
              <a:rPr lang="sk-SK" sz="2400"/>
            </a:br>
            <a:r>
              <a:rPr lang="sk-SK" sz="2400"/>
              <a:t>	Zámerom je pokrytie vymedzenej oblasti voľného výbehu drevinami.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34" y="306819"/>
            <a:ext cx="562465" cy="890956"/>
          </a:xfrm>
          <a:prstGeom prst="rect">
            <a:avLst/>
          </a:prstGeom>
        </p:spPr>
      </p:pic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04" y="3584256"/>
            <a:ext cx="2660095" cy="2663597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7999" y="5238750"/>
            <a:ext cx="13811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5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09187"/>
              </p:ext>
            </p:extLst>
          </p:nvPr>
        </p:nvGraphicFramePr>
        <p:xfrm>
          <a:off x="175968" y="4165973"/>
          <a:ext cx="5602664" cy="952500"/>
        </p:xfrm>
        <a:graphic>
          <a:graphicData uri="http://schemas.openxmlformats.org/drawingml/2006/table">
            <a:tbl>
              <a:tblPr firstRow="1" firstCol="1" bandRow="1"/>
              <a:tblGrid>
                <a:gridCol w="450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údaje o rozmiestnení stromov na pozemku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radov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vzdialenosť medzi jednotlivými radmi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vzdialenosť medzi jednotlivými stromami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10063"/>
              </p:ext>
            </p:extLst>
          </p:nvPr>
        </p:nvGraphicFramePr>
        <p:xfrm>
          <a:off x="175967" y="3124256"/>
          <a:ext cx="1778000" cy="885825"/>
        </p:xfrm>
        <a:graphic>
          <a:graphicData uri="http://schemas.openxmlformats.org/drawingml/2006/table">
            <a:tbl>
              <a:tblPr firstRow="1" firstCol="1" bandRow="1"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kód pôdneho bloku: 8601/1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lokalita: Prietrž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výmera: 6,10 ha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kód kultúry: TTP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66355"/>
              </p:ext>
            </p:extLst>
          </p:nvPr>
        </p:nvGraphicFramePr>
        <p:xfrm>
          <a:off x="175967" y="5274365"/>
          <a:ext cx="57610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61150" imgH="1752543" progId="Word.Document.12">
                  <p:embed/>
                </p:oleObj>
              </mc:Choice>
              <mc:Fallback>
                <p:oleObj name="Document" r:id="rId3" imgW="5761150" imgH="17525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967" y="5274365"/>
                        <a:ext cx="57610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Obrázo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18" y="4901215"/>
            <a:ext cx="6254996" cy="18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18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Širokouhlá</PresentationFormat>
  <Paragraphs>13</Paragraphs>
  <Slides>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Motív Office</vt:lpstr>
      <vt:lpstr>Document</vt:lpstr>
      <vt:lpstr>  Neprojektové opatrenia Strategického plánu spoločnej poľnohospodárskej politiky   Žiadateľ : SANAGRO SENICA s.r.o.  Miesto : Senica, Horné Suroviny, Slovensko  Typ podpory : podpora na opatrene založenie agrolesníckeho systému na poľnohospodárskej ploche a na ochranu a údržbu drevín založeného agrolesníckeho systému  Zámer: Integrácia drevín s chovom sliepok vo voľnom výbehu (systém produkcie vajec)  Stav : založenie agrolesníckeho systému na trvalom trávnom poraste, agrolesnícky systém bol založený.        </vt:lpstr>
      <vt:lpstr> Sliepky vo voľnom výbehu  Agrolesnícky systém bol navrhnutý ako súčasť prípravy na    vybudovanie farmy pre sliepky vo voľnom výbehu.   Zámerom je pokrytie vymedzenej oblasti voľného výbehu drevinami.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Žiadateľ : Euro Miesto : Jutland, Dánsko  Typ projektu : Návrh, plánovanie a financovanie agrolesníckeho projektu  Prechod : Integrácia stromov a kríkov s ošípanými a sliepkami v systéme pastvy v sade  Stav : Fáza 1 plánovaná a financovaná prostredníctvom crowdfundingu založeného na odmene. Systém bol zavedený.</dc:title>
  <dc:creator>Konto Microsoft</dc:creator>
  <cp:lastModifiedBy>Mária Mihoková</cp:lastModifiedBy>
  <cp:revision>1</cp:revision>
  <dcterms:created xsi:type="dcterms:W3CDTF">2024-05-26T17:54:04Z</dcterms:created>
  <dcterms:modified xsi:type="dcterms:W3CDTF">2024-05-28T05:26:03Z</dcterms:modified>
</cp:coreProperties>
</file>